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44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94"/>
  </p:normalViewPr>
  <p:slideViewPr>
    <p:cSldViewPr snapToGrid="0" snapToObjects="1">
      <p:cViewPr varScale="1">
        <p:scale>
          <a:sx n="118" d="100"/>
          <a:sy n="118" d="100"/>
        </p:scale>
        <p:origin x="80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0912C-4786-154C-9F93-6B59CA134D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1A62A7-712B-B240-AE93-541AA18AD4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FC6D79-6103-5043-B7F8-3B1F0DF42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AB020-E21D-AB47-A4CC-FE876CF5616F}" type="datetimeFigureOut">
              <a:rPr lang="en-US" smtClean="0"/>
              <a:t>6/26/19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0C39C0-925D-FB42-94CD-702300C0A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7BB1B4-224E-674A-8D79-F2F52FBEE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0D97-9863-8E46-817C-429B33444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227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B7D26-ED82-C44F-95B2-77A7F2032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5B93DB-B56C-B043-8DA2-BB21DE5D9D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59E706-4368-BE44-8848-54461D86C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AB020-E21D-AB47-A4CC-FE876CF5616F}" type="datetimeFigureOut">
              <a:rPr lang="en-US" smtClean="0"/>
              <a:t>6/26/19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5AF2AB-6C53-2749-93E5-DDBF28172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65C09-2A4B-E544-BA89-860466BD8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0D97-9863-8E46-817C-429B33444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412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D54CF62-9F75-E04F-8529-D32DB091D2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E9AE58-0C75-A64C-801F-10A2AE0C59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0115CE-573F-8443-874E-7E693A870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AB020-E21D-AB47-A4CC-FE876CF5616F}" type="datetimeFigureOut">
              <a:rPr lang="en-US" smtClean="0"/>
              <a:t>6/26/19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2EBE90-14DE-934E-85AE-E23C80005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DB3D2B-C495-E841-9A54-D5AA54E42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0D97-9863-8E46-817C-429B33444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418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1D4F9-A3DA-7F42-90D3-634EE7913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65E3BA-9E42-5946-8B3A-110A432972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847DC0-4F2B-514E-B640-85AC570A3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AB020-E21D-AB47-A4CC-FE876CF5616F}" type="datetimeFigureOut">
              <a:rPr lang="en-US" smtClean="0"/>
              <a:t>6/26/19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1AFC52-E8B3-9A43-B2E2-E23368D0C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FAEA9-C305-2642-B557-0DCE9F30F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0D97-9863-8E46-817C-429B33444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109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2D768-E68C-FA48-8A35-3BE03F346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181432-8899-0446-9883-D61F738E6D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2C96E9-6494-EB46-8463-DF6CF254E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AB020-E21D-AB47-A4CC-FE876CF5616F}" type="datetimeFigureOut">
              <a:rPr lang="en-US" smtClean="0"/>
              <a:t>6/26/19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19563F-7C6C-8647-9C34-07BAC2660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D77939-EC2F-6D4D-8C05-B6446683F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0D97-9863-8E46-817C-429B33444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761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6D0F7-0998-5B44-9412-6FBCFFACA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855CAA-9CFC-7745-A02F-65E249F421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24A6BD-C286-2743-95F1-DDA0E8B1E8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4A91D4-5DE2-0544-8D04-68DD79A154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AB020-E21D-AB47-A4CC-FE876CF5616F}" type="datetimeFigureOut">
              <a:rPr lang="en-US" smtClean="0"/>
              <a:t>6/26/19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0FC010-A340-FF43-9DFB-89C41C8A5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F99E0C-C266-8E46-9AD0-99CD13A90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0D97-9863-8E46-817C-429B33444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872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5C252-EAA7-BE4C-9923-1E13E3DB1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171248-97E7-A94C-987D-6CD5557194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1F43F2-0F81-FA49-BB4B-5D132FAF2D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6A94B2-20A6-4444-A40B-EA938820B0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5AAF5E-54BB-D442-B9B3-A01CA0BD88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45D3C5A-563F-314D-8CBE-6532BF165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AB020-E21D-AB47-A4CC-FE876CF5616F}" type="datetimeFigureOut">
              <a:rPr lang="en-US" smtClean="0"/>
              <a:t>6/26/19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B23253A-BED3-CA46-88E8-7B719EB9A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1A80FF-4C9B-E34F-8882-C0FEFE0D8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0D97-9863-8E46-817C-429B33444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968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FF0767-F31C-0C41-8E5E-34DAAF0D1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DF916E-AB60-3547-879F-17EAAD9B1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AB020-E21D-AB47-A4CC-FE876CF5616F}" type="datetimeFigureOut">
              <a:rPr lang="en-US" smtClean="0"/>
              <a:t>6/26/19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533964-22C2-F744-A0F0-F9198EB63D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463356-4659-074B-921B-54345869C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0D97-9863-8E46-817C-429B33444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23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497B5E-5054-334E-A5C2-01346EA7F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AB020-E21D-AB47-A4CC-FE876CF5616F}" type="datetimeFigureOut">
              <a:rPr lang="en-US" smtClean="0"/>
              <a:t>6/26/19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66C267-34A9-BD41-9037-FE1FEC55B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3FF31A-093C-1547-BB66-AC777E7B9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0D97-9863-8E46-817C-429B33444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846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5720-DF9A-874E-AAD4-6089E4AA5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03EFB-195A-E34A-BA47-9815F11DB6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66E34C-B840-D248-B4AA-648C3780EA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92D22C-6C9D-0E4A-92DC-FC01A0D51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AB020-E21D-AB47-A4CC-FE876CF5616F}" type="datetimeFigureOut">
              <a:rPr lang="en-US" smtClean="0"/>
              <a:t>6/26/19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EE9724-5875-9843-AE91-A2E3F4735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0421D8-94EF-0B44-A179-CBD3CAF98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0D97-9863-8E46-817C-429B33444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954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8A12C-DA7E-A447-99BF-7B664FB240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56C387-F82F-0847-8AB2-59F9535ED1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946128-0227-1842-B933-6F92A51A76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729CE1-F729-AC49-883C-1CF15365B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AB020-E21D-AB47-A4CC-FE876CF5616F}" type="datetimeFigureOut">
              <a:rPr lang="en-US" smtClean="0"/>
              <a:t>6/26/19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601CC1-941A-3C45-B352-CEA02895A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0A8EEA-BC82-084D-820C-E85FB89D0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0D97-9863-8E46-817C-429B33444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424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5DFF26-2F3A-D545-B0BC-C8B28F5331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D3973B-7C69-6444-BE92-F38B9BB95B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30C355-4D3B-BC48-8ABC-F9B40D53FB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FAB020-E21D-AB47-A4CC-FE876CF5616F}" type="datetimeFigureOut">
              <a:rPr lang="en-US" smtClean="0"/>
              <a:t>6/26/19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1685F5-0EC6-BE44-BCED-622C24C8AA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ACCF9-81BA-C64C-A096-64D719225A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E0D97-9863-8E46-817C-429B33444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040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56A462-DDA8-1A4D-BEB2-CAF15017F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202E0A-1867-2744-8900-274DF8D98FD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4F6B5DB-3493-4343-AAFB-506FF858FA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9500" y="4907844"/>
            <a:ext cx="1358900" cy="203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B9503BB6-A111-824A-8538-89CA7D92B4B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756764" y="1169265"/>
                <a:ext cx="4110636" cy="4876800"/>
              </a:xfrm>
            </p:spPr>
            <p:txBody>
              <a:bodyPr>
                <a:noAutofit/>
              </a:bodyPr>
              <a:lstStyle/>
              <a:p>
                <a:pPr marL="457200" indent="-457200">
                  <a:buFont typeface="+mj-lt"/>
                  <a:buAutoNum type="arabicPeriod"/>
                </a:pPr>
                <a:r>
                  <a:rPr lang="en-US" sz="1600" dirty="0"/>
                  <a:t>How do the above scatter plots differ from each other?</a:t>
                </a:r>
                <a:br>
                  <a:rPr lang="en-US" sz="1600" dirty="0"/>
                </a:br>
                <a:endParaRPr lang="en-US" sz="1600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1600" dirty="0"/>
                  <a:t>Write down a procedure (i.e., sets of steps) for fitting a line (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acc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1600" i="1" dirty="0"/>
                  <a:t>)</a:t>
                </a:r>
                <a:r>
                  <a:rPr lang="en-US" sz="1600" dirty="0"/>
                  <a:t> through data (i.e., a set of </a:t>
                </a:r>
                <a:r>
                  <a:rPr lang="en-US" sz="1600" i="1" dirty="0"/>
                  <a:t>n</a:t>
                </a:r>
                <a:r>
                  <a:rPr lang="en-US" sz="1600" dirty="0"/>
                  <a:t> points </a:t>
                </a:r>
                <a:r>
                  <a:rPr lang="en-US" sz="1600" i="1" dirty="0"/>
                  <a:t>x</a:t>
                </a:r>
                <a:r>
                  <a:rPr lang="en-US" sz="1600" i="1" baseline="-25000" dirty="0"/>
                  <a:t>i</a:t>
                </a:r>
                <a:r>
                  <a:rPr lang="en-US" sz="1600" i="1" dirty="0"/>
                  <a:t>, </a:t>
                </a:r>
                <a:r>
                  <a:rPr lang="en-US" sz="1600" i="1" dirty="0" err="1"/>
                  <a:t>y</a:t>
                </a:r>
                <a:r>
                  <a:rPr lang="en-US" sz="1600" i="1" baseline="-25000" dirty="0" err="1"/>
                  <a:t>i</a:t>
                </a:r>
                <a:r>
                  <a:rPr lang="en-US" sz="1600" dirty="0"/>
                  <a:t>).</a:t>
                </a:r>
                <a:br>
                  <a:rPr lang="en-US" sz="1600" dirty="0"/>
                </a:br>
                <a:endParaRPr lang="en-US" sz="1600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1600" dirty="0"/>
                  <a:t>Write down another procedure for fitting a line through the data.</a:t>
                </a:r>
                <a:br>
                  <a:rPr lang="en-US" sz="1600" dirty="0"/>
                </a:br>
                <a:endParaRPr lang="en-US" sz="1600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1600" dirty="0"/>
                  <a:t>How do you think the results of each procedure compare in each of the above data sets?</a:t>
                </a:r>
                <a:br>
                  <a:rPr lang="en-US" sz="1600" dirty="0"/>
                </a:br>
                <a:endParaRPr lang="en-US" sz="1600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1600" dirty="0"/>
                  <a:t>Which of your procedures better represents the average linear relationship between x and y?</a:t>
                </a:r>
              </a:p>
              <a:p>
                <a:pPr marL="457200" indent="-457200">
                  <a:buFont typeface="+mj-lt"/>
                  <a:buAutoNum type="arabicPeriod"/>
                </a:pPr>
                <a:endParaRPr lang="en-US" sz="1600" dirty="0"/>
              </a:p>
            </p:txBody>
          </p:sp>
        </mc:Choice>
        <mc:Fallback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B9503BB6-A111-824A-8538-89CA7D92B4B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56764" y="1169265"/>
                <a:ext cx="4110636" cy="4876800"/>
              </a:xfrm>
              <a:blipFill>
                <a:blip r:embed="rId3"/>
                <a:stretch>
                  <a:fillRect l="-615" t="-779" r="-9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71CA4FE6-CFB1-144C-9F15-A863573AA8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3640" y="433534"/>
            <a:ext cx="4964361" cy="6424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7076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Macintosh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 Math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2019-06-26T20:53:40Z</dcterms:created>
  <dcterms:modified xsi:type="dcterms:W3CDTF">2019-06-26T20:54:18Z</dcterms:modified>
</cp:coreProperties>
</file>