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13" r:id="rId2"/>
    <p:sldId id="52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43"/>
  </p:normalViewPr>
  <p:slideViewPr>
    <p:cSldViewPr snapToGrid="0" snapToObjects="1">
      <p:cViewPr varScale="1">
        <p:scale>
          <a:sx n="85" d="100"/>
          <a:sy n="85" d="100"/>
        </p:scale>
        <p:origin x="10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EA897-9913-7F41-975C-9E6C74C10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973044-B00E-EA47-B933-E46107986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0E903-737E-F24A-885F-85E675AFF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86858-E7F3-E641-9764-59DF54A63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FBC71-C30A-FD47-88E2-CF6AEDE6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1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EB67-7BA7-484B-B268-5EC315A6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7B6315-0DB6-2D4F-AB4C-ECC36B9F6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A95F5-C010-F84C-9559-EA9C79299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A3BA6-048B-924E-A8DC-2E3E0A65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659CE-BF1B-174F-A224-61C5526BD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25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324FB5-2F32-0F4D-8E02-905BCF9C7B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D89336-991F-D741-AFA2-1E7B8B588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B4214-4558-6649-88A5-1C58EE80E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B1728-7DA9-1448-ACF0-88D9ABADD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EE0BD-C34D-D341-9E70-F8F5DD220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CE53B-277E-B940-A6D4-1616BCBF0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851B4-7FFA-4046-9055-FBC5E030D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5B42B-6169-9D4D-8DDC-3788555D5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074E5-3A78-A440-B8AD-867FE1134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4C0A9-9BEA-1046-87BF-E0620E559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1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C7654-CC1A-DF43-979D-6F4B1A1C3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D64D04-F762-6146-BEB5-C2567AB51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DB979-32ED-7B46-9B07-FBC778FC6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1953D-24C0-334E-8080-2DBFB87ED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6557E-3E06-A54A-8BF9-E9277FD1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6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C446A-2CE3-5341-AD5A-3FBA6A8D9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AF516-64CF-784F-A35B-C1369319E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E2BA6-E5A7-574D-A33A-C3A6D4A8A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3E2BA-BFDC-4741-8956-689ED86E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27BA3-5CAA-624B-B904-9A55D0E6E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FCEDA-8922-2B4E-888A-BB851D288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099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42D09-E11E-2542-82FD-35446B3EB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878CA-E367-AE4A-8F77-C39762DA0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5C672-B741-DB43-89FD-0FA01C438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58F1D3-56F3-8C4E-B346-4E011E1239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9F87D-14D1-3449-8A89-078C28D1E1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303943-A7FC-7745-AA6B-E8134248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DCB8D1-45E7-B943-A955-69DFD119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B6AAF2-A41A-314A-B255-26759D5E0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86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E5945-2933-FA4B-8467-3B38BEBF1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7171BE-8AF9-8944-9634-BDD40568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F3D598-7394-7F49-B3EF-6D4E44C1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42C55E-712B-324A-8329-6B71DF766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1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BA8E7D-26A2-104D-AACC-3F014C599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0F123-0875-444D-A84E-C20EF0668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14BCF-1A1C-DE4A-B512-078E32A05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F0C9A-74C5-AF44-AA9F-68931DD6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E7EAE-2E95-4942-A796-0EA7C1E06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C7457-90B8-1F42-97DC-E66918D865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C4A97-DE41-BC4B-8FD7-E86266E4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AD0BC-EA91-D047-8710-CCA45C1D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4F9D2-14BF-1146-A583-C88B309E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0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61D3C-2263-384A-9A9C-403300EA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1EC4B-E2C9-9241-83EF-4A24302C5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FC04D-306C-1142-9A09-3C3349FA8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8744C-95B7-7B40-B1A2-AD5B3A4A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8A9AB-ECB7-484A-A1A6-60397DC3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5997D-EB7F-AD44-8CE5-142E94DAA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7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15623D-10CB-9340-840B-FC1BA47D2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4F997-561F-F04B-977F-136450072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D0E58-2D8F-1142-9751-F9F00DCEFA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B275D-33B2-E447-BF46-EEC781F87F51}" type="datetimeFigureOut">
              <a:rPr lang="en-US" smtClean="0"/>
              <a:t>7/1/19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1DFCC-127E-E942-91F5-99435720A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1B354-DEF1-B548-88FA-144548C98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4AFDD-BAB1-7E4C-B75F-6ACB859D7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2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Regression Discontinuity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52846" y="789481"/>
            <a:ext cx="4134551" cy="560340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E6763-79C4-AC48-87F9-18ABA16D004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66E18C-34A0-6742-960E-FC5D4786F1E8}"/>
              </a:ext>
            </a:extLst>
          </p:cNvPr>
          <p:cNvSpPr txBox="1"/>
          <p:nvPr/>
        </p:nvSpPr>
        <p:spPr>
          <a:xfrm>
            <a:off x="838200" y="1537858"/>
            <a:ext cx="63121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Adams Scholarship was launched in Massachusetts in 2005. It gave small awards to students who exceeded a particular (district-specific) test score if they attended a public 4 year college in Massachusetts.</a:t>
            </a:r>
          </a:p>
          <a:p>
            <a:endParaRPr lang="en-US" dirty="0"/>
          </a:p>
          <a:p>
            <a:r>
              <a:rPr lang="en-US" dirty="0"/>
              <a:t>In the pictures, GAP represents the number points above (+) or below (-) away from the required score. The y-axis is the enrollment rate for students that have a particular GAP.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What explains the upward trend in the upper left figure?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/>
              <a:t>Why would regressing 2005 enrollment on a dummy for receipt of the scholarship in 2005 give you a poor estimate of the program’s effect?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/>
              <a:t>What’s true about A, C, and E but isn’t true for D and F?</a:t>
            </a:r>
          </a:p>
          <a:p>
            <a:pPr marL="342900" indent="-342900">
              <a:buFontTx/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Based figures B, D, and F, what are the effects of the program?</a:t>
            </a:r>
          </a:p>
        </p:txBody>
      </p:sp>
    </p:spTree>
    <p:extLst>
      <p:ext uri="{BB962C8B-B14F-4D97-AF65-F5344CB8AC3E}">
        <p14:creationId xmlns:p14="http://schemas.microsoft.com/office/powerpoint/2010/main" val="3764215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Regression Discontinuity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E6763-79C4-AC48-87F9-18ABA16D004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66E18C-34A0-6742-960E-FC5D4786F1E8}"/>
              </a:ext>
            </a:extLst>
          </p:cNvPr>
          <p:cNvSpPr txBox="1"/>
          <p:nvPr/>
        </p:nvSpPr>
        <p:spPr>
          <a:xfrm>
            <a:off x="838200" y="1537858"/>
            <a:ext cx="617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n-US" dirty="0"/>
              <a:t>Write down a regression model that allows a linear effect of GAP and a potential discontinuous jump at the eligibility threshold (GAP=0).</a:t>
            </a:r>
          </a:p>
          <a:p>
            <a:pPr marL="342900" indent="-342900">
              <a:buAutoNum type="arabicPeriod" startAt="5"/>
            </a:pPr>
            <a:endParaRPr lang="en-US" dirty="0"/>
          </a:p>
          <a:p>
            <a:pPr marL="342900" indent="-342900">
              <a:buAutoNum type="arabicPeriod" startAt="5"/>
            </a:pPr>
            <a:endParaRPr lang="en-US" dirty="0"/>
          </a:p>
          <a:p>
            <a:pPr marL="342900" indent="-342900">
              <a:buFontTx/>
              <a:buAutoNum type="arabicPeriod" startAt="5"/>
            </a:pPr>
            <a:r>
              <a:rPr lang="en-US" dirty="0"/>
              <a:t>Write down a regression model that allows for a quadratic effect of GAP and a potential discontinuous jump at the eligibility threshold (GAP=0).</a:t>
            </a:r>
          </a:p>
          <a:p>
            <a:pPr marL="342900" indent="-342900">
              <a:buAutoNum type="arabicPeriod" startAt="5"/>
            </a:pPr>
            <a:endParaRPr lang="en-US" dirty="0"/>
          </a:p>
          <a:p>
            <a:pPr marL="342900" indent="-342900">
              <a:buAutoNum type="arabicPeriod" startAt="5"/>
            </a:pPr>
            <a:endParaRPr lang="en-US" dirty="0"/>
          </a:p>
          <a:p>
            <a:pPr marL="342900" indent="-342900">
              <a:buAutoNum type="arabicPeriod" startAt="5"/>
            </a:pPr>
            <a:endParaRPr lang="en-US" dirty="0"/>
          </a:p>
          <a:p>
            <a:pPr marL="342900" indent="-342900">
              <a:buFontTx/>
              <a:buAutoNum type="arabicPeriod" startAt="5"/>
            </a:pPr>
            <a:r>
              <a:rPr lang="en-US" dirty="0"/>
              <a:t>Write down a regression model that allows for a  linear effect of GAP, a potential discontinuous jump at the eligibility threshold (GAP=0), AND allows the slope to be different on each side of the threshold.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DF2D93B8-C74F-2647-926C-00E621BA3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52846" y="789481"/>
            <a:ext cx="4134551" cy="560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91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240</Words>
  <Application>Microsoft Macintosh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Regression Discontinuity</vt:lpstr>
      <vt:lpstr>Regression Discontinuity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Discontinuity</dc:title>
  <dc:creator>Microsoft Office User</dc:creator>
  <cp:lastModifiedBy>Microsoft Office User</cp:lastModifiedBy>
  <cp:revision>1</cp:revision>
  <dcterms:created xsi:type="dcterms:W3CDTF">2019-07-01T22:38:38Z</dcterms:created>
  <dcterms:modified xsi:type="dcterms:W3CDTF">2019-07-01T22:43:37Z</dcterms:modified>
</cp:coreProperties>
</file>